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100387"/>
            <a:ext cx="86296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281" y="4077072"/>
            <a:ext cx="5848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051" y="261888"/>
            <a:ext cx="6478733" cy="15476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088" y="1844824"/>
            <a:ext cx="6264696" cy="48487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3054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1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481012"/>
            <a:ext cx="75628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6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543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6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69532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0538" y="3861048"/>
            <a:ext cx="67913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504825"/>
            <a:ext cx="697230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9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200275"/>
            <a:ext cx="69627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01008"/>
            <a:ext cx="705678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23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500312"/>
            <a:ext cx="69056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819241"/>
            <a:ext cx="6192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0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09562"/>
            <a:ext cx="6877050" cy="623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79"/>
            <a:ext cx="7272808" cy="4199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24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900237"/>
            <a:ext cx="69437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76970"/>
            <a:ext cx="6984776" cy="248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8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752600"/>
            <a:ext cx="7524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438275"/>
            <a:ext cx="75723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5504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395412"/>
            <a:ext cx="7534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119312"/>
            <a:ext cx="75533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6632"/>
            <a:ext cx="6336704" cy="65332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7362"/>
            <a:ext cx="6840760" cy="66240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461962"/>
            <a:ext cx="7496175" cy="593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296698" cy="15841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124744"/>
            <a:ext cx="5496207" cy="5112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996953"/>
            <a:ext cx="3505807" cy="363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96" y="3573016"/>
            <a:ext cx="4025736" cy="1411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3952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87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2025-11-04T02:16:33Z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