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3057525"/>
            <a:ext cx="105632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005064"/>
            <a:ext cx="44958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908720"/>
            <a:ext cx="754380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54276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0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833562"/>
            <a:ext cx="75057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6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204912"/>
            <a:ext cx="74961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43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176337"/>
            <a:ext cx="75342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6369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4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620688"/>
            <a:ext cx="75342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396" y="2174307"/>
            <a:ext cx="5190683" cy="1834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2468538"/>
            <a:ext cx="2448272" cy="14793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568" y="4105498"/>
            <a:ext cx="4657725" cy="2752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6280" y="192227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43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6632"/>
            <a:ext cx="7103318" cy="6621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730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9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971550"/>
            <a:ext cx="75342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96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66687"/>
            <a:ext cx="7486650" cy="652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81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2462212"/>
            <a:ext cx="74771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4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63849"/>
            <a:ext cx="6899101" cy="67495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5661248"/>
            <a:ext cx="468052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49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490662"/>
            <a:ext cx="75152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5730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295275"/>
            <a:ext cx="706755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06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866775"/>
            <a:ext cx="69342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01008"/>
            <a:ext cx="6347420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72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88640"/>
            <a:ext cx="704850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581" y="2852936"/>
            <a:ext cx="69627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13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200150"/>
            <a:ext cx="69627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789040"/>
            <a:ext cx="669674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93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271462"/>
            <a:ext cx="6943725" cy="631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918822"/>
            <a:ext cx="6624736" cy="3750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08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923925"/>
            <a:ext cx="70008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780928"/>
            <a:ext cx="7128792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0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74771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7251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781050"/>
            <a:ext cx="7562850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89055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80" y="1517333"/>
            <a:ext cx="6768752" cy="22732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5632" y="908720"/>
            <a:ext cx="4755342" cy="30484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4008607"/>
            <a:ext cx="6696744" cy="106167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68008" y="322682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538162"/>
            <a:ext cx="7477125" cy="578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200150"/>
            <a:ext cx="75152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8610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85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519112"/>
            <a:ext cx="7572375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35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342900"/>
            <a:ext cx="7553325" cy="617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7008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27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