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181350"/>
            <a:ext cx="62674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4239"/>
            <a:ext cx="11858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97152"/>
            <a:ext cx="7920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14" y="3212976"/>
            <a:ext cx="571500" cy="171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189" y="3151191"/>
            <a:ext cx="742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1663"/>
            <a:ext cx="118110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01663"/>
            <a:ext cx="648072" cy="1091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2896"/>
            <a:ext cx="742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9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78" y="1219903"/>
            <a:ext cx="10863527" cy="206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35" y="3140968"/>
            <a:ext cx="10767156" cy="15769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" r="-44754" b="10607"/>
          <a:stretch/>
        </p:blipFill>
        <p:spPr>
          <a:xfrm>
            <a:off x="654688" y="1251941"/>
            <a:ext cx="904807" cy="3401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109" y="4725144"/>
            <a:ext cx="10828483" cy="198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35623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31168"/>
            <a:ext cx="117443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0047"/>
            <a:ext cx="118014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6496050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490662"/>
            <a:ext cx="11772900" cy="3876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4039789"/>
            <a:ext cx="864096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4640" y="4039789"/>
            <a:ext cx="864096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2138" y="4711121"/>
            <a:ext cx="1095590" cy="331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1109"/>
            <a:ext cx="11017224" cy="556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293096"/>
            <a:ext cx="129614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4418" y="4725144"/>
            <a:ext cx="1401541" cy="24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725144"/>
            <a:ext cx="803993" cy="24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7663" y="5164982"/>
            <a:ext cx="803993" cy="24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4726" y="5164982"/>
            <a:ext cx="1007218" cy="24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3171"/>
            <a:ext cx="11753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40968"/>
            <a:ext cx="1656184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362" y="3645024"/>
            <a:ext cx="2107045" cy="241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2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88504"/>
            <a:ext cx="11763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97152"/>
            <a:ext cx="108012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2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9687"/>
            <a:ext cx="117824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3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95475"/>
            <a:ext cx="117919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852936"/>
            <a:ext cx="1440160" cy="259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9858" y="4316247"/>
            <a:ext cx="1308270" cy="289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82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6" y="1262510"/>
            <a:ext cx="11359058" cy="555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