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3048000"/>
            <a:ext cx="89535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238250"/>
            <a:ext cx="71437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57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366712"/>
            <a:ext cx="7181850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3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1390650"/>
            <a:ext cx="70580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76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857375"/>
            <a:ext cx="65532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37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466725"/>
            <a:ext cx="7077075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284984"/>
            <a:ext cx="6912768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55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1771650"/>
            <a:ext cx="70580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91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1176337"/>
            <a:ext cx="65817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9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68546"/>
            <a:ext cx="4824536" cy="65728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481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366712"/>
            <a:ext cx="7458075" cy="612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6704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581025"/>
            <a:ext cx="7524750" cy="569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42930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404812"/>
            <a:ext cx="7639050" cy="604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3972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42862"/>
            <a:ext cx="7629525" cy="677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42899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66675"/>
            <a:ext cx="7581900" cy="672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60648"/>
            <a:ext cx="75533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251" y="2932137"/>
            <a:ext cx="7105650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93213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63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56322"/>
            <a:ext cx="5256584" cy="667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69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