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3033712"/>
            <a:ext cx="83534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548680"/>
            <a:ext cx="750570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801" y="1700808"/>
            <a:ext cx="722947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8610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88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40768"/>
            <a:ext cx="75057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62239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4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5247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4105275" cy="2209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6" y="3068960"/>
            <a:ext cx="5962650" cy="354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32104" y="232634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44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5152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768527"/>
            <a:ext cx="5781675" cy="3752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852936"/>
            <a:ext cx="3914775" cy="1104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3957836"/>
            <a:ext cx="2952750" cy="1028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60096" y="229821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95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200150"/>
            <a:ext cx="76009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86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209675"/>
            <a:ext cx="70866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57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1943100"/>
            <a:ext cx="71913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3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857250"/>
            <a:ext cx="68770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7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571500"/>
            <a:ext cx="70485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33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814387"/>
            <a:ext cx="75628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79630"/>
            <a:ext cx="7128792" cy="66499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11247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823912"/>
            <a:ext cx="75342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1114425"/>
            <a:ext cx="7458075" cy="462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877272"/>
            <a:ext cx="4105275" cy="51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76320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84784"/>
            <a:ext cx="7610475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490537"/>
            <a:ext cx="7524750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4602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790575"/>
            <a:ext cx="7524750" cy="527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085850"/>
            <a:ext cx="75342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9249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40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