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3195637"/>
            <a:ext cx="954405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2118"/>
            <a:ext cx="117729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391717"/>
            <a:ext cx="86409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6532" y="5324689"/>
            <a:ext cx="1171835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51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00250"/>
            <a:ext cx="115633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2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745807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10680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88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0523"/>
            <a:ext cx="11056739" cy="5532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7343775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12198"/>
            <a:ext cx="10801200" cy="550117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82519" y="3736766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73585"/>
            <a:ext cx="117633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206926"/>
            <a:ext cx="678460" cy="29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8876" y="3600466"/>
            <a:ext cx="1039051" cy="29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7" y="4433844"/>
            <a:ext cx="1512169" cy="29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42047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59436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756" y="1292077"/>
            <a:ext cx="11772900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35746" y="2780928"/>
            <a:ext cx="109230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3083" y="3984696"/>
            <a:ext cx="109230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5275" y="4378235"/>
            <a:ext cx="954741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83249" y="5315784"/>
            <a:ext cx="954741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42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338690"/>
            <a:ext cx="82247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0742" y="4732230"/>
            <a:ext cx="1035377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35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5179"/>
            <a:ext cx="1174432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2479129"/>
            <a:ext cx="19526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1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5169"/>
            <a:ext cx="117824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196752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6056013"/>
            <a:ext cx="79208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79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