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492896"/>
            <a:ext cx="93154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445198"/>
            <a:ext cx="32385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84784"/>
            <a:ext cx="64008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7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676400"/>
            <a:ext cx="64389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73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57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223837"/>
            <a:ext cx="6372225" cy="641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3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187" y="548680"/>
            <a:ext cx="63341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204864"/>
            <a:ext cx="58578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5010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9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90500"/>
            <a:ext cx="6410325" cy="647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127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7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300287"/>
            <a:ext cx="63531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73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3817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3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63627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645024"/>
            <a:ext cx="461962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0428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43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548680"/>
            <a:ext cx="636270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6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262062"/>
            <a:ext cx="64198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8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728787"/>
            <a:ext cx="64198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010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6391275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054446"/>
            <a:ext cx="207645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2132856"/>
            <a:ext cx="4181475" cy="2419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6018" y="2564904"/>
            <a:ext cx="5772150" cy="2314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6872" y="4941168"/>
            <a:ext cx="58578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0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1085850"/>
            <a:ext cx="5962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725144"/>
            <a:ext cx="56886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86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1133475"/>
            <a:ext cx="59531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24943"/>
            <a:ext cx="6336704" cy="279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55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33362"/>
            <a:ext cx="6477000" cy="639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100137"/>
            <a:ext cx="64008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8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304925"/>
            <a:ext cx="63722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36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836712"/>
            <a:ext cx="641032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44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1981200"/>
            <a:ext cx="63912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489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6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250"/>
          <a:stretch/>
        </p:blipFill>
        <p:spPr>
          <a:xfrm>
            <a:off x="1487488" y="188640"/>
            <a:ext cx="6353175" cy="38164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420228"/>
            <a:ext cx="3124200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4221088"/>
            <a:ext cx="3990975" cy="2276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7647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2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4530" y="1455018"/>
            <a:ext cx="63817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442" y="2535138"/>
            <a:ext cx="60388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17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2025-11-04T01:50:48Z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