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3128962"/>
            <a:ext cx="87153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5412"/>
            <a:ext cx="117538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371124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9095" y="4137505"/>
            <a:ext cx="1085130" cy="350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4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852936"/>
            <a:ext cx="122413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4601" y="4293097"/>
            <a:ext cx="611119" cy="26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3254" y="5263925"/>
            <a:ext cx="1108610" cy="267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4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4322"/>
            <a:ext cx="117157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63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90675"/>
            <a:ext cx="117919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16" y="1248472"/>
            <a:ext cx="11484024" cy="55649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6453336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68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79729"/>
            <a:ext cx="9865096" cy="556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64" y="1268455"/>
            <a:ext cx="10115872" cy="5328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624"/>
            <a:ext cx="734377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1340768"/>
            <a:ext cx="118014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27745"/>
            <a:ext cx="1176337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90675"/>
            <a:ext cx="117633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0977"/>
            <a:ext cx="117729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45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6310"/>
            <a:ext cx="117633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949280"/>
            <a:ext cx="104450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9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6" y="3693589"/>
            <a:ext cx="1174432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844824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6055" y="1844824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73392" y="2805523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4562" y="2805523"/>
            <a:ext cx="64807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3212976"/>
            <a:ext cx="1080119" cy="3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00300"/>
            <a:ext cx="117348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24944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8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