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37" y="3186112"/>
            <a:ext cx="7477125" cy="48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3119437"/>
            <a:ext cx="109918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3737" y="1352550"/>
            <a:ext cx="572452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33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675631"/>
            <a:ext cx="5686425" cy="2181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3979887"/>
            <a:ext cx="5686425" cy="225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23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212" y="1357312"/>
            <a:ext cx="574357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25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943100"/>
            <a:ext cx="11725275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3143250"/>
            <a:ext cx="1081087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0786"/>
            <a:ext cx="11753850" cy="5162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437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4093"/>
            <a:ext cx="11427267" cy="25054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383" y="3740182"/>
            <a:ext cx="11464249" cy="3060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334"/>
            <a:ext cx="8959540" cy="65640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491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82487"/>
            <a:ext cx="10081120" cy="54588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2025-11-03T08:21:00Z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