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2924944"/>
            <a:ext cx="10534650" cy="77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3789040"/>
            <a:ext cx="385762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67338"/>
            <a:ext cx="6912768" cy="650202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3423803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5043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6487" y="2062162"/>
            <a:ext cx="7439025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78092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7061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44624"/>
            <a:ext cx="7200800" cy="679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346101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478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412776"/>
            <a:ext cx="7524750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4293096"/>
            <a:ext cx="6858000" cy="2047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32304" y="427284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615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8387" y="1676400"/>
            <a:ext cx="751522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397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85435"/>
            <a:ext cx="6480720" cy="6727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499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562" y="2462212"/>
            <a:ext cx="7000875" cy="193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034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7987" y="145256"/>
            <a:ext cx="5956325" cy="6596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786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8412" y="328612"/>
            <a:ext cx="7115175" cy="620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16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6050" y="2081212"/>
            <a:ext cx="6819900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941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5525" y="828675"/>
            <a:ext cx="760095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220486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8462" y="1704975"/>
            <a:ext cx="631507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70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41854"/>
            <a:ext cx="6408712" cy="6787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303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2712" y="2419350"/>
            <a:ext cx="6886575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424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4650" y="1452562"/>
            <a:ext cx="636270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616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9887" y="1462087"/>
            <a:ext cx="6372225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450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0837" y="1471612"/>
            <a:ext cx="641032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581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0362" y="1404937"/>
            <a:ext cx="639127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173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6962" y="952500"/>
            <a:ext cx="7458075" cy="4953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256490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9812" y="728662"/>
            <a:ext cx="7572375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78092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5985098" cy="52179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2557" y="1926986"/>
            <a:ext cx="5588099" cy="459714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7182" y="1401201"/>
            <a:ext cx="5688632" cy="69485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458408" y="347174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3150" y="595312"/>
            <a:ext cx="7505700" cy="566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414908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675" y="1333500"/>
            <a:ext cx="7486650" cy="4191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342900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980728"/>
            <a:ext cx="750570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70892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978124"/>
            <a:ext cx="7505700" cy="428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8201" y="2554188"/>
            <a:ext cx="7077075" cy="3467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403571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13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9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2025-11-04T02:04:04Z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