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1" r:id="rId10"/>
    <p:sldId id="312" r:id="rId11"/>
    <p:sldId id="313" r:id="rId12"/>
    <p:sldId id="314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195637"/>
            <a:ext cx="53816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628800"/>
            <a:ext cx="5800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196752"/>
            <a:ext cx="57054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02435"/>
            <a:ext cx="56578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734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3143250"/>
            <a:ext cx="107537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346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6119"/>
            <a:ext cx="114681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0631"/>
            <a:ext cx="10801200" cy="558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8060"/>
            <a:ext cx="61150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625088"/>
            <a:ext cx="6192688" cy="612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66837"/>
            <a:ext cx="105632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3138487"/>
            <a:ext cx="108394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