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4"/>
  </p:handoutMasterIdLst>
  <p:sldIdLst>
    <p:sldId id="302" r:id="rId2"/>
    <p:sldId id="314" r:id="rId3"/>
    <p:sldId id="315" r:id="rId4"/>
    <p:sldId id="316" r:id="rId5"/>
    <p:sldId id="317" r:id="rId6"/>
    <p:sldId id="318" r:id="rId7"/>
    <p:sldId id="319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27" r:id="rId16"/>
    <p:sldId id="328" r:id="rId17"/>
    <p:sldId id="329" r:id="rId18"/>
    <p:sldId id="330" r:id="rId19"/>
    <p:sldId id="331" r:id="rId20"/>
    <p:sldId id="332" r:id="rId21"/>
    <p:sldId id="333" r:id="rId22"/>
    <p:sldId id="334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2971800"/>
            <a:ext cx="58864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323975"/>
            <a:ext cx="75533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414908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54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976312"/>
            <a:ext cx="75342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4928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506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595312"/>
            <a:ext cx="7524750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75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415" y="116633"/>
            <a:ext cx="7151889" cy="25998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663697"/>
            <a:ext cx="6768752" cy="40776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221243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580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133350"/>
            <a:ext cx="7600950" cy="659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2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2271712"/>
            <a:ext cx="6962775" cy="2314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662" y="1568367"/>
            <a:ext cx="692467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74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2177752"/>
            <a:ext cx="693420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662" y="1481524"/>
            <a:ext cx="692467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41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677983"/>
            <a:ext cx="4752528" cy="61724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8352" y="215970"/>
            <a:ext cx="4692096" cy="4905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5949280"/>
            <a:ext cx="4722440" cy="85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57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771525"/>
            <a:ext cx="69437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060848"/>
            <a:ext cx="7416824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350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1400175"/>
            <a:ext cx="69627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221088"/>
            <a:ext cx="7344816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545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12688"/>
            <a:ext cx="7175326" cy="671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85293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80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5" y="219075"/>
            <a:ext cx="6381750" cy="641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4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766762"/>
            <a:ext cx="69437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890552"/>
            <a:ext cx="8208912" cy="3778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869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7" y="138112"/>
            <a:ext cx="6334125" cy="658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3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609600"/>
            <a:ext cx="7591425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609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966787"/>
            <a:ext cx="75438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8610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04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476672"/>
            <a:ext cx="7534275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4869160"/>
            <a:ext cx="6743700" cy="1343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415409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13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228600"/>
            <a:ext cx="7686675" cy="640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37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214312"/>
            <a:ext cx="7553325" cy="642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74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576262"/>
            <a:ext cx="7581900" cy="570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4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340768"/>
            <a:ext cx="7591425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443461"/>
            <a:ext cx="5553075" cy="120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85564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62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