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00EC69-0576-439B-974F-9FF3866CE7F2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A49401-A579-4961-B02D-F3ABC161DF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2918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A49401-A579-4961-B02D-F3ABC161DF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69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A49401-A579-4961-B02D-F3ABC161DF3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286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3057525"/>
            <a:ext cx="1022985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2175520"/>
            <a:ext cx="7581900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5055840"/>
            <a:ext cx="6858000" cy="53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424321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70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623" y="1340768"/>
            <a:ext cx="7477125" cy="1266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8167" y="2708920"/>
            <a:ext cx="5686425" cy="3876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5679" y="2859757"/>
            <a:ext cx="4581525" cy="26574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464152" y="2074267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37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671512"/>
            <a:ext cx="746760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91882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647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2000250"/>
            <a:ext cx="755332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15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87" y="357187"/>
            <a:ext cx="6905625" cy="614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385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7475" y="2466975"/>
            <a:ext cx="6877050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789040"/>
            <a:ext cx="64087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775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1747837"/>
            <a:ext cx="685800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110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0837" y="1838325"/>
            <a:ext cx="641032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07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112" y="1100137"/>
            <a:ext cx="65817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481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6075" y="1524000"/>
            <a:ext cx="64198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320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9812" y="371475"/>
            <a:ext cx="7572375" cy="611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70080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233362"/>
            <a:ext cx="7486650" cy="639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423862"/>
            <a:ext cx="7543800" cy="601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56490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341512"/>
            <a:ext cx="7515225" cy="3409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5730" y="4941912"/>
            <a:ext cx="6438900" cy="1295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832304" y="424740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287" y="1390650"/>
            <a:ext cx="759142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42900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0" y="1421854"/>
            <a:ext cx="7429500" cy="474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422108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1115913"/>
            <a:ext cx="756285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93305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762" y="1352550"/>
            <a:ext cx="7610475" cy="4152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42900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</Words>
  <Application>Microsoft Office PowerPoint</Application>
  <PresentationFormat>宽屏</PresentationFormat>
  <Paragraphs>2</Paragraphs>
  <Slides>19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2025-11-04T02:17:56Z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