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186112"/>
            <a:ext cx="588645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5086"/>
            <a:ext cx="115633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07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38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25144"/>
            <a:ext cx="352425" cy="1133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76320" y="3717032"/>
            <a:ext cx="684462" cy="242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5130" y="4077072"/>
            <a:ext cx="1010550" cy="322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32310" y="6116446"/>
            <a:ext cx="1840154" cy="424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90228"/>
            <a:ext cx="118681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463465"/>
            <a:ext cx="1728192" cy="283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2603"/>
            <a:ext cx="11744325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306896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0700" y="3489434"/>
            <a:ext cx="1045739" cy="313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7712" y="3963996"/>
            <a:ext cx="1045739" cy="313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9509" y="4438558"/>
            <a:ext cx="832155" cy="313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3231" y="4438558"/>
            <a:ext cx="694481" cy="313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4077072"/>
            <a:ext cx="43204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929" y="1268760"/>
            <a:ext cx="10638671" cy="5599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306896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0660" y="3463725"/>
            <a:ext cx="122313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6513" y="3861048"/>
            <a:ext cx="671295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7602" y="4277736"/>
            <a:ext cx="671295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50215" y="6165304"/>
            <a:ext cx="1005625" cy="305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24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2784"/>
            <a:ext cx="11377264" cy="556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5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443162"/>
            <a:ext cx="117919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4025" y="2792503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19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