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3028950"/>
            <a:ext cx="4152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2128"/>
            <a:ext cx="117824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9372" y="4725144"/>
            <a:ext cx="1462692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8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274" y="764704"/>
            <a:ext cx="9105190" cy="5976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45005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3025"/>
            <a:ext cx="11639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94779"/>
            <a:ext cx="1152128" cy="272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1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7787"/>
            <a:ext cx="117633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41839"/>
            <a:ext cx="108012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3804" y="3512229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6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31" y="1250776"/>
            <a:ext cx="117443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1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86025"/>
            <a:ext cx="117538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564904"/>
            <a:ext cx="158417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9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9037819" cy="6624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7" y="3176587"/>
            <a:ext cx="37433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11" y="1226804"/>
            <a:ext cx="11291813" cy="5586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76450"/>
            <a:ext cx="118110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2924944"/>
            <a:ext cx="46843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7520" y="3284984"/>
            <a:ext cx="1232135" cy="258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4050" y="5191917"/>
            <a:ext cx="825685" cy="261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7350"/>
            <a:ext cx="117252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7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7312"/>
            <a:ext cx="117538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