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3071812"/>
            <a:ext cx="91154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552450"/>
            <a:ext cx="7115175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8640"/>
            <a:ext cx="6672982" cy="660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6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68760"/>
            <a:ext cx="71532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227" y="4581128"/>
            <a:ext cx="654367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00226" y="4509120"/>
            <a:ext cx="6668181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76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96752"/>
            <a:ext cx="716280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509120"/>
            <a:ext cx="656272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4477290"/>
            <a:ext cx="6912768" cy="190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0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300162"/>
            <a:ext cx="71437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76970"/>
            <a:ext cx="7200800" cy="2772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3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1833562"/>
            <a:ext cx="71818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54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914525"/>
            <a:ext cx="66484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6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619250"/>
            <a:ext cx="7143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16262"/>
            <a:ext cx="8424936" cy="3033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5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068660"/>
            <a:ext cx="75723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1196752"/>
            <a:ext cx="5479114" cy="4896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1340769"/>
            <a:ext cx="6264695" cy="17990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848" y="3284984"/>
            <a:ext cx="3066872" cy="16965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3952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1924"/>
            <a:ext cx="7496175" cy="2457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708920"/>
            <a:ext cx="6762750" cy="3181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708920"/>
            <a:ext cx="2181225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552" y="3284984"/>
            <a:ext cx="2505075" cy="428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552" y="3949169"/>
            <a:ext cx="2457450" cy="400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3552" y="4550389"/>
            <a:ext cx="2124075" cy="4286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71702" y="208521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09562"/>
            <a:ext cx="7543800" cy="623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4602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70731"/>
            <a:ext cx="7543800" cy="1762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712" y="2132856"/>
            <a:ext cx="5238750" cy="3390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2276872"/>
            <a:ext cx="5029200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17008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257300"/>
            <a:ext cx="75438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24744"/>
            <a:ext cx="7572375" cy="2419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645024"/>
            <a:ext cx="5467350" cy="2409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76320" y="304003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914400"/>
            <a:ext cx="75247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2025-11-04T02:14:02Z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