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171825"/>
            <a:ext cx="77533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40005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195" y="1369807"/>
            <a:ext cx="8126759" cy="41576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527501"/>
            <a:ext cx="117157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9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85176" cy="5464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91717"/>
            <a:ext cx="223224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313115"/>
            <a:ext cx="79208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8612"/>
            <a:ext cx="11753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450059"/>
            <a:ext cx="108012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2585" y="1982494"/>
            <a:ext cx="108012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3239" y="3871917"/>
            <a:ext cx="84407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7730" y="3869168"/>
            <a:ext cx="721966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095" y="1628800"/>
            <a:ext cx="65367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094" y="2469746"/>
            <a:ext cx="1119033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6739" y="4402719"/>
            <a:ext cx="863277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1382" y="4854132"/>
            <a:ext cx="1040682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581128"/>
            <a:ext cx="678460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33500"/>
            <a:ext cx="118110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596166"/>
            <a:ext cx="1152128" cy="3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5620" y="4690938"/>
            <a:ext cx="1152128" cy="293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8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62112"/>
            <a:ext cx="117824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53803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2882" y="2564904"/>
            <a:ext cx="1323078" cy="27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2564904"/>
            <a:ext cx="504056" cy="27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3468" y="3031677"/>
            <a:ext cx="1450963" cy="243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5" y="4327821"/>
            <a:ext cx="672887" cy="255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2025-11-04T03:18:31Z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