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3052762"/>
            <a:ext cx="90106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005064"/>
            <a:ext cx="44100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419225"/>
            <a:ext cx="76866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42933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66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60648"/>
            <a:ext cx="6480720" cy="622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3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214437"/>
            <a:ext cx="69818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471" y="385232"/>
            <a:ext cx="68865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9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420888"/>
            <a:ext cx="72961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192" y="1587272"/>
            <a:ext cx="68865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9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090612"/>
            <a:ext cx="7134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3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8100"/>
            <a:ext cx="702945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4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200150"/>
            <a:ext cx="69246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76972"/>
            <a:ext cx="7200800" cy="2844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9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77341"/>
            <a:ext cx="6653441" cy="67360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68760"/>
            <a:ext cx="6624736" cy="5544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54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6104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6531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447800"/>
            <a:ext cx="7572375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762125"/>
            <a:ext cx="75533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438150"/>
            <a:ext cx="75438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752600"/>
            <a:ext cx="75819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1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1484784"/>
            <a:ext cx="5976664" cy="51512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32656"/>
            <a:ext cx="7394399" cy="1152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2992" r="38786"/>
          <a:stretch/>
        </p:blipFill>
        <p:spPr>
          <a:xfrm>
            <a:off x="119337" y="1660348"/>
            <a:ext cx="4320480" cy="4889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2117" y="1628800"/>
            <a:ext cx="129540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360" y="2313037"/>
            <a:ext cx="4514850" cy="2571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79962" y="16907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58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704850"/>
            <a:ext cx="75628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8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519112"/>
            <a:ext cx="7543800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8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