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3200400"/>
            <a:ext cx="97155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271712"/>
            <a:ext cx="1179195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09211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1400" y="3812190"/>
            <a:ext cx="698376" cy="280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33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57089"/>
            <a:ext cx="117633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87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8760"/>
            <a:ext cx="117633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5" y="4086432"/>
            <a:ext cx="11753850" cy="141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4107210"/>
            <a:ext cx="64807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23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0786"/>
            <a:ext cx="117538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221088"/>
            <a:ext cx="720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9225" y="4684075"/>
            <a:ext cx="720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89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90750"/>
            <a:ext cx="117919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34888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9214" y="2372030"/>
            <a:ext cx="80088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0186" y="3789040"/>
            <a:ext cx="1999750" cy="266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1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686050"/>
            <a:ext cx="118110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17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9655"/>
            <a:ext cx="117538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5085184"/>
            <a:ext cx="115212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66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14537"/>
            <a:ext cx="118014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132856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2631" y="256112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8495" y="256112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9796" y="3979356"/>
            <a:ext cx="1176844" cy="219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365104"/>
            <a:ext cx="57606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07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0147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38275"/>
            <a:ext cx="117824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609287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60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74018"/>
            <a:ext cx="117919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74" y="1232728"/>
            <a:ext cx="11071026" cy="554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1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314575"/>
            <a:ext cx="1175385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54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57325"/>
            <a:ext cx="117538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51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570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805264"/>
            <a:ext cx="114681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9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76139"/>
            <a:ext cx="116681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0"/>
            <a:ext cx="3790950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927028"/>
            <a:ext cx="10153128" cy="58863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25777" y="2276872"/>
            <a:ext cx="846287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66837"/>
            <a:ext cx="1184910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81137"/>
            <a:ext cx="117729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37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4275"/>
            <a:ext cx="75342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047" y="1124744"/>
            <a:ext cx="10009112" cy="5555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1461634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0967" y="1751001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5615" y="2075092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85403" y="3189826"/>
            <a:ext cx="649971" cy="210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4704" y="3717032"/>
            <a:ext cx="1155472" cy="249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96978" y="4527260"/>
            <a:ext cx="1155472" cy="249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60502" y="5396366"/>
            <a:ext cx="767946" cy="24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11247" y="5984005"/>
            <a:ext cx="613457" cy="240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60371" y="5984005"/>
            <a:ext cx="613457" cy="240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48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81212"/>
            <a:ext cx="117443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205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1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30449"/>
            <a:ext cx="11772900" cy="2314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573016"/>
            <a:ext cx="11753850" cy="1876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23792" y="3201401"/>
            <a:ext cx="100811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30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