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E33C82-161C-409E-A84A-116016F42BB1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D98D88-9FBE-457A-8353-ACB3136490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888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98D88-9FBE-457A-8353-ACB31364907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284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8512" y="3138487"/>
            <a:ext cx="55149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781175"/>
            <a:ext cx="118491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4244238"/>
            <a:ext cx="864096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6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90662"/>
            <a:ext cx="117919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437112"/>
            <a:ext cx="1080120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43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33600"/>
            <a:ext cx="117729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2400" y="2948094"/>
            <a:ext cx="1207736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197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53170" y="2959669"/>
            <a:ext cx="678460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739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550" y="3630745"/>
            <a:ext cx="1171575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3140968"/>
            <a:ext cx="1008112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67370" y="3650255"/>
            <a:ext cx="1008112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506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5093"/>
            <a:ext cx="11593288" cy="5548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61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71675"/>
            <a:ext cx="1141095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07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667000"/>
            <a:ext cx="11725275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79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212676"/>
            <a:ext cx="11801475" cy="560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63375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0776"/>
            <a:ext cx="11763375" cy="556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762250"/>
            <a:ext cx="11753850" cy="133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681287"/>
            <a:ext cx="11763375" cy="149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40598"/>
            <a:ext cx="10369152" cy="55549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5589240"/>
            <a:ext cx="678460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50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4885"/>
            <a:ext cx="117348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53363" y="4629986"/>
            <a:ext cx="678460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33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200275"/>
            <a:ext cx="1174432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82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</Words>
  <Application>Microsoft Office PowerPoint</Application>
  <PresentationFormat>宽屏</PresentationFormat>
  <Paragraphs>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2025-11-04T03:24:06Z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