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3152775"/>
            <a:ext cx="46291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548680"/>
            <a:ext cx="5762625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762" y="4610819"/>
            <a:ext cx="5705475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668016"/>
            <a:ext cx="571500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9157" y="3717032"/>
            <a:ext cx="56769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3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1838325"/>
            <a:ext cx="57150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3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2185987"/>
            <a:ext cx="57721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5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3128962"/>
            <a:ext cx="108966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76400"/>
            <a:ext cx="1171575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865096" cy="50024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996" y="5899706"/>
            <a:ext cx="10904612" cy="985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0502"/>
            <a:ext cx="1154430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281237"/>
            <a:ext cx="1183005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05000"/>
            <a:ext cx="1140142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04950"/>
            <a:ext cx="1143952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3119437"/>
            <a:ext cx="10858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2025-11-03T08:28:25Z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