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3062287"/>
            <a:ext cx="90011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933056"/>
            <a:ext cx="44958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60254"/>
            <a:ext cx="5472608" cy="66811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77281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7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876647"/>
            <a:ext cx="759142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8673" y="4894287"/>
            <a:ext cx="6153150" cy="134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41490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3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6632"/>
            <a:ext cx="75247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794526"/>
            <a:ext cx="4914900" cy="287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0260" y="3978136"/>
            <a:ext cx="6606380" cy="250932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16280" y="329047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6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809625"/>
            <a:ext cx="75628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2088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08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84635"/>
            <a:ext cx="7137226" cy="658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12496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32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809625"/>
            <a:ext cx="75628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3488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1171575"/>
            <a:ext cx="7591425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42933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88640"/>
            <a:ext cx="6336704" cy="634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6531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88640"/>
            <a:ext cx="7505700" cy="442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797152"/>
            <a:ext cx="4676775" cy="1314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88288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3" y="61638"/>
            <a:ext cx="7314580" cy="66797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314947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8307385" cy="24482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356992"/>
            <a:ext cx="6012930" cy="23042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924944"/>
            <a:ext cx="4829175" cy="2924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62405" y="209685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88640"/>
            <a:ext cx="6624736" cy="46373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938434"/>
            <a:ext cx="4612158" cy="180293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96200" y="37170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96141"/>
            <a:ext cx="6552728" cy="67309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7647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87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