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5" r:id="rId4"/>
    <p:sldId id="306" r:id="rId5"/>
    <p:sldId id="307" r:id="rId6"/>
    <p:sldId id="309" r:id="rId7"/>
    <p:sldId id="310" r:id="rId8"/>
    <p:sldId id="311" r:id="rId9"/>
    <p:sldId id="312" r:id="rId10"/>
    <p:sldId id="313" r:id="rId11"/>
    <p:sldId id="314" r:id="rId12"/>
    <p:sldId id="304" r:id="rId13"/>
    <p:sldId id="308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622658-C70F-4855-B334-2D9693507E5D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95AC3C-8131-4CC5-BD4C-C69324712A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921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3071812"/>
            <a:ext cx="115538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366837"/>
            <a:ext cx="75628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88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433387"/>
            <a:ext cx="7600950" cy="599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19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28575"/>
            <a:ext cx="7000875" cy="680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1714500"/>
            <a:ext cx="701992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1452562"/>
            <a:ext cx="69342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077072"/>
            <a:ext cx="669674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28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712" y="2114550"/>
            <a:ext cx="68865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82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1533525"/>
            <a:ext cx="64103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77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1438275"/>
            <a:ext cx="69342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149080"/>
            <a:ext cx="604867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89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138112"/>
            <a:ext cx="7591425" cy="658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45760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16632"/>
            <a:ext cx="6264696" cy="66739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3488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476250"/>
            <a:ext cx="7686675" cy="590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476672"/>
            <a:ext cx="7524750" cy="1190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0101" y="1667297"/>
            <a:ext cx="7134225" cy="2533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9963" y="3714477"/>
            <a:ext cx="1228725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6366" y="4289251"/>
            <a:ext cx="4562475" cy="2524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52297" y="366762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466725"/>
            <a:ext cx="7677150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1769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733425"/>
            <a:ext cx="7600950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057275"/>
            <a:ext cx="756285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5831888"/>
            <a:ext cx="3781425" cy="59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42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423862"/>
            <a:ext cx="7639050" cy="601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75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