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11D14-B8DB-46DD-A396-67AA4F0567FA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297B4-031A-407E-B78C-297917D566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18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C297B4-031A-407E-B78C-297917D5663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346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3081337"/>
            <a:ext cx="102489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933056"/>
            <a:ext cx="32385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20688"/>
            <a:ext cx="7534275" cy="3181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7245" y="3802038"/>
            <a:ext cx="5495925" cy="2790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1504" y="3851234"/>
            <a:ext cx="4991100" cy="2457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24192" y="328028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519112"/>
            <a:ext cx="7600950" cy="581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16632"/>
            <a:ext cx="6984776" cy="66036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37170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548680"/>
            <a:ext cx="7505700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052736"/>
            <a:ext cx="7019925" cy="520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42930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84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6937"/>
            <a:ext cx="7128792" cy="67025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2687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60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185862"/>
            <a:ext cx="75438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8610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4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709612"/>
            <a:ext cx="75533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55679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12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88640"/>
            <a:ext cx="747712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042" y="1558818"/>
            <a:ext cx="699135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361698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75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90500"/>
            <a:ext cx="7620000" cy="647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43445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30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542925"/>
            <a:ext cx="7572375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443711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1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7050345" cy="18229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212976"/>
            <a:ext cx="4735973" cy="23411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1453" y="3006635"/>
            <a:ext cx="5201131" cy="373473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92144" y="24322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75438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92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549896"/>
            <a:ext cx="637222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8576" y="3566120"/>
            <a:ext cx="63722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35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990725"/>
            <a:ext cx="64008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45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2243137"/>
            <a:ext cx="699135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32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571500"/>
            <a:ext cx="63627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03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766762"/>
            <a:ext cx="70008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91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262" y="1438275"/>
            <a:ext cx="64674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7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152525"/>
            <a:ext cx="750570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7890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566737"/>
            <a:ext cx="7610475" cy="572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184482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327398"/>
            <a:ext cx="7572375" cy="2466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919686"/>
            <a:ext cx="5676900" cy="2533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04312" y="327006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7562850" cy="513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7448550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1894760"/>
            <a:ext cx="7010400" cy="489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760" y="2132856"/>
            <a:ext cx="5086350" cy="24098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816080" y="13907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519237"/>
            <a:ext cx="75247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0770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556792"/>
            <a:ext cx="7600950" cy="2562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5" y="4278065"/>
            <a:ext cx="7086600" cy="1162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76320" y="361496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</Words>
  <Application>Microsoft Office PowerPoint</Application>
  <PresentationFormat>宽屏</PresentationFormat>
  <Paragraphs>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2025-11-04T02:18:52Z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