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43237"/>
            <a:ext cx="72485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0648"/>
            <a:ext cx="74676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494410"/>
            <a:ext cx="569595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99035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3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38112"/>
            <a:ext cx="7505700" cy="658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899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0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33350"/>
            <a:ext cx="7572375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6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162050"/>
            <a:ext cx="6934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76972"/>
            <a:ext cx="6552728" cy="2916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3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685800"/>
            <a:ext cx="7038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7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538287"/>
            <a:ext cx="6905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04686"/>
            <a:ext cx="7128792" cy="2972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8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68692"/>
            <a:ext cx="6336704" cy="674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85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576387"/>
            <a:ext cx="69151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2"/>
            <a:ext cx="7272808" cy="3168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38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16" y="-8460"/>
            <a:ext cx="7562850" cy="2924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948" y="3036909"/>
            <a:ext cx="7038975" cy="2828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068960"/>
            <a:ext cx="4200525" cy="2552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96200" y="241165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728662"/>
            <a:ext cx="75342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105025"/>
            <a:ext cx="75152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91626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7562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052637"/>
            <a:ext cx="75247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52736"/>
            <a:ext cx="76009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5811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42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75438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152046"/>
            <a:ext cx="7128792" cy="6661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1131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5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