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8" r:id="rId9"/>
    <p:sldId id="319" r:id="rId10"/>
    <p:sldId id="320" r:id="rId11"/>
    <p:sldId id="321" r:id="rId12"/>
    <p:sldId id="322" r:id="rId13"/>
    <p:sldId id="309" r:id="rId14"/>
    <p:sldId id="31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992DB-93E9-46BD-93A9-6E928246E8F1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0052B-E665-43B5-AA19-5F21737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227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052B-E665-43B5-AA19-5F21737595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01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2767012"/>
            <a:ext cx="420052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47862"/>
            <a:ext cx="118014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24944"/>
            <a:ext cx="1368152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9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00212"/>
            <a:ext cx="11782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21481"/>
            <a:ext cx="108012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5" y="3921481"/>
            <a:ext cx="729757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75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2600"/>
            <a:ext cx="117252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5513" y="1916832"/>
            <a:ext cx="684463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9264" y="1916832"/>
            <a:ext cx="684463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7396" y="2780928"/>
            <a:ext cx="874668" cy="263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8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7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348"/>
            <a:ext cx="11449272" cy="551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7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280987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4420"/>
            <a:ext cx="1149667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435943"/>
            <a:ext cx="115919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143250"/>
            <a:ext cx="7477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329"/>
            <a:ext cx="11763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4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1056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1268760"/>
            <a:ext cx="11449272" cy="3551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556792"/>
            <a:ext cx="3074947" cy="280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1844824"/>
            <a:ext cx="11533389" cy="50096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2519310"/>
            <a:ext cx="1944216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4898" y="2924425"/>
            <a:ext cx="3401181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1344" y="3306390"/>
            <a:ext cx="937549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8893" y="3688355"/>
            <a:ext cx="1099155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39527" y="5910695"/>
            <a:ext cx="2828682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38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4975"/>
            <a:ext cx="117443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687861"/>
            <a:ext cx="187220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8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628800"/>
            <a:ext cx="295232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2141" y="2924944"/>
            <a:ext cx="1339883" cy="26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0765" y="3861048"/>
            <a:ext cx="841620" cy="33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2062"/>
            <a:ext cx="11744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2899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5759" y="3428999"/>
            <a:ext cx="144449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2590" y="3845688"/>
            <a:ext cx="43493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6244" y="3845688"/>
            <a:ext cx="544011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7866" y="4293096"/>
            <a:ext cx="469662" cy="229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42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