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13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2600" y="3128962"/>
            <a:ext cx="8686800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332656"/>
            <a:ext cx="8277225" cy="809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268760"/>
            <a:ext cx="11344275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709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404664"/>
            <a:ext cx="3648075" cy="723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2181" y="1278785"/>
            <a:ext cx="10754419" cy="5534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9119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68896"/>
            <a:ext cx="11753850" cy="472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b="21976"/>
          <a:stretch/>
        </p:blipFill>
        <p:spPr>
          <a:xfrm>
            <a:off x="1415480" y="62508"/>
            <a:ext cx="7219950" cy="12782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125" y="1676400"/>
            <a:ext cx="11715750" cy="35052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096000" y="2276872"/>
            <a:ext cx="1224136" cy="3318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327745"/>
            <a:ext cx="11753850" cy="4981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2590800"/>
            <a:ext cx="11782425" cy="16764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071812"/>
            <a:ext cx="981075" cy="7143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336360" y="2708920"/>
            <a:ext cx="900486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632724" y="2708920"/>
            <a:ext cx="900486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491145" y="3071813"/>
            <a:ext cx="804655" cy="290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8591550" cy="514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1340768"/>
            <a:ext cx="11820525" cy="53816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376" y="3645024"/>
            <a:ext cx="352425" cy="16668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120336" y="2973802"/>
            <a:ext cx="1080120" cy="3318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5001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419225"/>
            <a:ext cx="11849100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4869160"/>
            <a:ext cx="900486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7899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325835"/>
            <a:ext cx="11734800" cy="5343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2996952"/>
            <a:ext cx="352425" cy="1666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99856" y="3639966"/>
            <a:ext cx="900486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30002" y="4509120"/>
            <a:ext cx="2282221" cy="2819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96221" y="5342498"/>
            <a:ext cx="1295924" cy="2819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9169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63375" cy="1019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487" y="2251164"/>
            <a:ext cx="11782425" cy="2514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2915" y="1975738"/>
            <a:ext cx="738075" cy="56937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727848" y="2349788"/>
            <a:ext cx="900486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15594" y="2349788"/>
            <a:ext cx="1216910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3871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DQ3ZmY0MjllMjI0MzM5NDUxZmJjMmVjMzljNGE0MzM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2025-11-04T02:49:30Z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2052-11.1.0.15319</vt:lpwstr>
  </property>
  <property fmtid="{D5CDD505-2E9C-101B-9397-08002B2CF9AE}" pid="3" name="ICV">
    <vt:lpwstr>2A32E59F4C9C449DBD937741CF343650</vt:lpwstr>
  </property>
</Properties>
</file>