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3071812"/>
            <a:ext cx="102870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428625"/>
            <a:ext cx="7181850" cy="600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3176971"/>
            <a:ext cx="7128792" cy="32524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2090737"/>
            <a:ext cx="719137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1133475"/>
            <a:ext cx="710565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1481137"/>
            <a:ext cx="7096125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3501008"/>
            <a:ext cx="7560840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52237"/>
            <a:ext cx="5616624" cy="680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9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1857375"/>
            <a:ext cx="71056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176971"/>
            <a:ext cx="6912768" cy="1823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23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04775"/>
            <a:ext cx="7524750" cy="664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3189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88640"/>
            <a:ext cx="5688632" cy="65660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06314"/>
            <a:ext cx="7228284" cy="66350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48478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7429500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3209" y="1268760"/>
            <a:ext cx="4468791" cy="37778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4005064"/>
            <a:ext cx="4581525" cy="2552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16080" y="348976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06" y="1347126"/>
            <a:ext cx="6461650" cy="1687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5507" y="1236837"/>
            <a:ext cx="5275427" cy="53605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45" y="3219333"/>
            <a:ext cx="5609924" cy="21538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56341" y="262271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795337"/>
            <a:ext cx="76390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114550"/>
            <a:ext cx="756285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576262"/>
            <a:ext cx="7315200" cy="570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