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3167062"/>
            <a:ext cx="939165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6330"/>
            <a:ext cx="117633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98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66862"/>
            <a:ext cx="117633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5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376" y="1245217"/>
            <a:ext cx="10706224" cy="549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0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76350"/>
            <a:ext cx="117538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645024"/>
            <a:ext cx="252028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40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5169"/>
            <a:ext cx="11744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76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204864"/>
            <a:ext cx="1172527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06" y="3556586"/>
            <a:ext cx="1170622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2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8415"/>
            <a:ext cx="11233248" cy="553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87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7461"/>
            <a:ext cx="117633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66925"/>
            <a:ext cx="117538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91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7328"/>
            <a:ext cx="10773469" cy="547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2087"/>
            <a:ext cx="117252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615853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66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368" y="1268760"/>
            <a:ext cx="10778232" cy="556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5661248"/>
            <a:ext cx="68446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7334" y="5996914"/>
            <a:ext cx="68446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60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861048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59" y="3861048"/>
            <a:ext cx="749011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70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28862"/>
            <a:ext cx="1153477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9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909" y="1285616"/>
            <a:ext cx="10264651" cy="552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75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68760"/>
            <a:ext cx="117824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494" y="4653136"/>
            <a:ext cx="1173480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34888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5462" y="2924944"/>
            <a:ext cx="1312385" cy="262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9" y="3717032"/>
            <a:ext cx="1152128" cy="245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3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69245"/>
            <a:ext cx="9937104" cy="574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9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2025-11-04T02:33:40Z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