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17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8725" y="3200400"/>
            <a:ext cx="9734550" cy="457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1662112"/>
            <a:ext cx="11820525" cy="3533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4146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91950" cy="4867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48128" y="2420888"/>
            <a:ext cx="648072" cy="3318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12866" y="3647805"/>
            <a:ext cx="1075221" cy="3318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67509" y="5661801"/>
            <a:ext cx="1075221" cy="3318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6084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604962"/>
            <a:ext cx="11791950" cy="3648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1817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34800" cy="4819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47728" y="2492896"/>
            <a:ext cx="1224136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32518" y="3013756"/>
            <a:ext cx="73143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421075" y="3013756"/>
            <a:ext cx="73143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876802" y="3453594"/>
            <a:ext cx="76281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728750" y="3453594"/>
            <a:ext cx="1287129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76102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604962"/>
            <a:ext cx="11763375" cy="3648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63752" y="2204864"/>
            <a:ext cx="900486" cy="2598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465899" y="2204864"/>
            <a:ext cx="900486" cy="2598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13282" y="3933056"/>
            <a:ext cx="1050956" cy="2678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88381" y="3933056"/>
            <a:ext cx="723643" cy="2678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3954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16632"/>
            <a:ext cx="6715125" cy="1114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1244302"/>
            <a:ext cx="11772900" cy="535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9228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368896"/>
            <a:ext cx="11763375" cy="4724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412776"/>
            <a:ext cx="11753850" cy="3600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15750" cy="4600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947862"/>
            <a:ext cx="11753850" cy="2962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332656"/>
            <a:ext cx="8181975" cy="923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2819" y="1317403"/>
            <a:ext cx="11291813" cy="5458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980728"/>
            <a:ext cx="10341421" cy="58243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3988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724025"/>
            <a:ext cx="11782425" cy="3409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239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256506"/>
            <a:ext cx="11791950" cy="447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1888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ODQ3ZmY0MjllMjI0MzM5NDUxZmJjMmVjMzljNGE0MzM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8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76</cp:revision>
  <dcterms:created xsi:type="dcterms:W3CDTF">2015-09-16T06:44:00Z</dcterms:created>
  <dcterms:modified xsi:type="dcterms:W3CDTF">2025-11-04T03:11:17Z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2052-11.1.0.15319</vt:lpwstr>
  </property>
  <property fmtid="{D5CDD505-2E9C-101B-9397-08002B2CF9AE}" pid="3" name="ICV">
    <vt:lpwstr>2A32E59F4C9C449DBD937741CF343650</vt:lpwstr>
  </property>
</Properties>
</file>