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057525"/>
            <a:ext cx="9677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923925"/>
            <a:ext cx="71151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209675"/>
            <a:ext cx="7153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509120"/>
            <a:ext cx="53285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0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1133475"/>
            <a:ext cx="7181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08720"/>
            <a:ext cx="70580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734" y="4797152"/>
            <a:ext cx="65151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0054" y="4215779"/>
            <a:ext cx="6802369" cy="1771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27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847725"/>
            <a:ext cx="71723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1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1576387"/>
            <a:ext cx="71056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221088"/>
            <a:ext cx="712879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1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528637"/>
            <a:ext cx="722947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32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957262"/>
            <a:ext cx="71247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8998"/>
            <a:ext cx="7704856" cy="2664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33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85725"/>
            <a:ext cx="7610475" cy="668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926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762000"/>
            <a:ext cx="748665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019175"/>
            <a:ext cx="75628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1626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496175" cy="2238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117" y="3799506"/>
            <a:ext cx="5791200" cy="2962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507135"/>
            <a:ext cx="6267450" cy="255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321" y="314926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09537"/>
            <a:ext cx="7515225" cy="663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899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481012"/>
            <a:ext cx="7477125" cy="589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577999"/>
            <a:ext cx="7477125" cy="1266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218" y="1811094"/>
            <a:ext cx="6048672" cy="4210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684512"/>
            <a:ext cx="5543550" cy="175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2060848"/>
            <a:ext cx="4514850" cy="5048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95103" y="130703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2171700"/>
            <a:ext cx="75057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