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3067050"/>
            <a:ext cx="84105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409700"/>
            <a:ext cx="762952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355"/>
          <a:stretch/>
        </p:blipFill>
        <p:spPr>
          <a:xfrm>
            <a:off x="639241" y="1268760"/>
            <a:ext cx="7229475" cy="55446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8716" y="4518270"/>
            <a:ext cx="37719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84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1200150"/>
            <a:ext cx="71913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84984"/>
            <a:ext cx="7056784" cy="2372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70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1276350"/>
            <a:ext cx="65436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58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1938337"/>
            <a:ext cx="65627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01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1238250"/>
            <a:ext cx="71913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9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119187"/>
            <a:ext cx="71628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6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556792"/>
            <a:ext cx="71913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051" y="864982"/>
            <a:ext cx="71151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6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1844824"/>
            <a:ext cx="71818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0" y="4322448"/>
            <a:ext cx="7124700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12" y="1155568"/>
            <a:ext cx="71151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4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1771650"/>
            <a:ext cx="71532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789040"/>
            <a:ext cx="691276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01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33350"/>
            <a:ext cx="7591425" cy="659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1090612"/>
            <a:ext cx="72294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757237"/>
            <a:ext cx="71532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4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476375"/>
            <a:ext cx="72009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29000"/>
            <a:ext cx="727280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09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88640"/>
            <a:ext cx="71532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308" y="2827553"/>
            <a:ext cx="6515100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4087219"/>
            <a:ext cx="65817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7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681037"/>
            <a:ext cx="65913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28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76200"/>
            <a:ext cx="652462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1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61912"/>
            <a:ext cx="6543675" cy="673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8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077669" cy="1994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342216"/>
            <a:ext cx="5342513" cy="3729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593" y="3501008"/>
            <a:ext cx="5667851" cy="9897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1162" y="28316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457200"/>
            <a:ext cx="762000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658797"/>
            <a:ext cx="746760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144820"/>
            <a:ext cx="7143750" cy="459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76320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814387"/>
            <a:ext cx="7562850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71450"/>
            <a:ext cx="7515225" cy="651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2543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404812"/>
            <a:ext cx="7600950" cy="604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4207"/>
            <a:ext cx="7056784" cy="67791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867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