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3024187"/>
            <a:ext cx="98964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7200800" cy="40594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9810" y="994228"/>
            <a:ext cx="3274476" cy="53150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6381328"/>
            <a:ext cx="5476875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83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620688"/>
            <a:ext cx="70961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988840"/>
            <a:ext cx="7162800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02764" y="1988839"/>
            <a:ext cx="7625683" cy="4638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709612"/>
            <a:ext cx="71151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10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723900"/>
            <a:ext cx="71151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4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1042987"/>
            <a:ext cx="70961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9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528637"/>
            <a:ext cx="7524750" cy="580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42930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500062"/>
            <a:ext cx="7534275" cy="585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519112"/>
            <a:ext cx="7724775" cy="581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88640"/>
            <a:ext cx="7591425" cy="424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6732" y="4581128"/>
            <a:ext cx="7153275" cy="2085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04312" y="395232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44624"/>
            <a:ext cx="5544616" cy="67682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1490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85725"/>
            <a:ext cx="7600950" cy="668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3" y="116632"/>
            <a:ext cx="7128792" cy="39194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005064"/>
            <a:ext cx="4404928" cy="25350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182434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4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90500"/>
            <a:ext cx="7543800" cy="647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53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