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3086100"/>
            <a:ext cx="923925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4014961"/>
            <a:ext cx="593407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1562100"/>
            <a:ext cx="75247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42900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2190750"/>
            <a:ext cx="7524750" cy="247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987" y="928687"/>
            <a:ext cx="70580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7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612" y="1223962"/>
            <a:ext cx="69627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717032"/>
            <a:ext cx="7128792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16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037" y="1266825"/>
            <a:ext cx="701992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78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662" y="1585912"/>
            <a:ext cx="69246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4149080"/>
            <a:ext cx="6912768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618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62" y="671512"/>
            <a:ext cx="700087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689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137" y="1042987"/>
            <a:ext cx="69437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4077072"/>
            <a:ext cx="7992888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77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087" y="1323975"/>
            <a:ext cx="698182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176972"/>
            <a:ext cx="7776864" cy="28443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611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1285875"/>
            <a:ext cx="75438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86104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44624"/>
            <a:ext cx="6984776" cy="676704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12224" y="400506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07055"/>
            <a:ext cx="6696744" cy="65623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393305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8102" y="46277"/>
            <a:ext cx="6740226" cy="272657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888601"/>
            <a:ext cx="6291442" cy="385276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184232" y="393305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695325"/>
            <a:ext cx="7600950" cy="546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642937"/>
            <a:ext cx="754380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6950" y="976312"/>
            <a:ext cx="765810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162880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41448"/>
            <a:ext cx="7534275" cy="1343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1448" y="2681608"/>
            <a:ext cx="7105650" cy="495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0" y="3294856"/>
            <a:ext cx="3971925" cy="2438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28048" y="3176908"/>
            <a:ext cx="5040560" cy="35191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464152" y="267285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2025-11-04T02:29:20Z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