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76587"/>
            <a:ext cx="45720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46101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304925"/>
            <a:ext cx="11401425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653236"/>
            <a:ext cx="117443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372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268760"/>
            <a:ext cx="11320958" cy="746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329" y="2014233"/>
            <a:ext cx="11354295" cy="47991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19736" y="339545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9898" y="6381329"/>
            <a:ext cx="1447950" cy="294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52" y="3115260"/>
            <a:ext cx="11753850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311526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9040" y="3126135"/>
            <a:ext cx="2225352" cy="248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2255" y="4005811"/>
            <a:ext cx="2225352" cy="248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4756" y="5035468"/>
            <a:ext cx="1401884" cy="267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108"/>
            <a:ext cx="11593288" cy="5557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79749"/>
            <a:ext cx="151216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44573"/>
            <a:ext cx="10021487" cy="5868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61376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1" y="2447592"/>
            <a:ext cx="432049" cy="251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4677" y="2783258"/>
            <a:ext cx="432049" cy="251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9578" y="3212976"/>
            <a:ext cx="1754454" cy="203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4383" y="3525493"/>
            <a:ext cx="1754454" cy="203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9399" y="3204380"/>
            <a:ext cx="1682116" cy="232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79190" y="3516897"/>
            <a:ext cx="1682116" cy="232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00860" y="3909905"/>
            <a:ext cx="695926" cy="221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5958" y="5294490"/>
            <a:ext cx="1364258" cy="27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49315" y="6093296"/>
            <a:ext cx="1150341" cy="225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8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62137"/>
            <a:ext cx="117824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0179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568" y="374674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9170" y="374674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4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9787"/>
            <a:ext cx="11801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63691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95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14550"/>
            <a:ext cx="118014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