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3176587"/>
            <a:ext cx="93821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0512"/>
            <a:ext cx="117919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756" y="1496359"/>
            <a:ext cx="1170323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4506" y="2387168"/>
            <a:ext cx="1845550" cy="34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399" y="2387168"/>
            <a:ext cx="873773" cy="34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6232" y="2850157"/>
            <a:ext cx="873773" cy="265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0050" y="3429000"/>
            <a:ext cx="1038158" cy="264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1933" y="4437112"/>
            <a:ext cx="940331" cy="275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4437112"/>
            <a:ext cx="769269" cy="275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21303" y="5085184"/>
            <a:ext cx="1150561" cy="298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84772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8205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81162"/>
            <a:ext cx="118014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1726" y="381219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3964" y="4509120"/>
            <a:ext cx="753764" cy="280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78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1985"/>
            <a:ext cx="11593288" cy="556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7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30796"/>
            <a:ext cx="118110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5011" y="1954115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9036" y="3134732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2316" y="3573016"/>
            <a:ext cx="2397859" cy="249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4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47825"/>
            <a:ext cx="11782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3799" y="2818211"/>
            <a:ext cx="122413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4969" y="3645024"/>
            <a:ext cx="1109503" cy="28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0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8318"/>
            <a:ext cx="11744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2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09762"/>
            <a:ext cx="117729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0187"/>
            <a:ext cx="117824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8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5925"/>
            <a:ext cx="11811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7372" y="3849473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6987" y="4254587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0130" y="4725145"/>
            <a:ext cx="1067321" cy="287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38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63760" cy="572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763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0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7787"/>
            <a:ext cx="117729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90687"/>
            <a:ext cx="11772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899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14537"/>
            <a:ext cx="117443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6837"/>
            <a:ext cx="114109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76" y="836712"/>
            <a:ext cx="10681864" cy="40001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31593"/>
            <a:ext cx="117348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9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6205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6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4299"/>
            <a:ext cx="10801200" cy="553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4462"/>
            <a:ext cx="117919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6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505575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340768"/>
            <a:ext cx="11715750" cy="102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400" y="2351881"/>
            <a:ext cx="118300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1947"/>
            <a:ext cx="11791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975893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8664" y="5462030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8730" y="5462030"/>
            <a:ext cx="72008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43087"/>
            <a:ext cx="11839575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26643"/>
            <a:ext cx="45720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284684"/>
            <a:ext cx="11642328" cy="5543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57385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9090" y="3340409"/>
            <a:ext cx="1499038" cy="347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8341" y="3722374"/>
            <a:ext cx="1499038" cy="347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6204" y="5898414"/>
            <a:ext cx="842404" cy="347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3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9275"/>
            <a:ext cx="117538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9962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6270" y="3561441"/>
            <a:ext cx="1094266" cy="281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7126" y="4336944"/>
            <a:ext cx="862650" cy="281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38900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57425"/>
            <a:ext cx="117443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420888"/>
            <a:ext cx="94411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9842" y="3717032"/>
            <a:ext cx="825918" cy="283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34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