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996952"/>
            <a:ext cx="11474296" cy="67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440" y="5099480"/>
            <a:ext cx="11125200" cy="149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19888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3437" y="56464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0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724150"/>
            <a:ext cx="11582400" cy="140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32129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65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693"/>
            <a:ext cx="115919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67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09725"/>
            <a:ext cx="112014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51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2603"/>
            <a:ext cx="112966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1844824"/>
            <a:ext cx="10832901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3" y="5301207"/>
            <a:ext cx="10832901" cy="1011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93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405062"/>
            <a:ext cx="1111567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48918"/>
            <a:ext cx="10729192" cy="1348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29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4107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43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57312"/>
            <a:ext cx="112299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33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00175"/>
            <a:ext cx="111918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5" y="2996952"/>
            <a:ext cx="10852521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5068821"/>
            <a:ext cx="10852521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077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11125200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070" y="3075037"/>
            <a:ext cx="10658475" cy="136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2046" y="3075036"/>
            <a:ext cx="11092586" cy="1506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68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20713"/>
            <a:ext cx="11620500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08568" y="342900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09762"/>
            <a:ext cx="1161097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64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43050"/>
            <a:ext cx="111442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03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428875"/>
            <a:ext cx="11220450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52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762125"/>
            <a:ext cx="111252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12976"/>
            <a:ext cx="10945216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520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190750"/>
            <a:ext cx="1119187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89040"/>
            <a:ext cx="1101722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1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457450"/>
            <a:ext cx="1116330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73016"/>
            <a:ext cx="1076622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41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66837"/>
            <a:ext cx="116300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66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870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4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39552"/>
            <a:ext cx="111537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80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71947"/>
            <a:ext cx="11610975" cy="4505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6560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36560" y="440917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28787"/>
            <a:ext cx="11582400" cy="3400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227687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13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2828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267399"/>
            <a:ext cx="9144000" cy="981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08568" y="191683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83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47887"/>
            <a:ext cx="116395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21297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192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466975"/>
            <a:ext cx="1157287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99695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74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24037"/>
            <a:ext cx="115728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83461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64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1188"/>
            <a:ext cx="116586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41274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384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2025-11-01T03:06:10Z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