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3009900"/>
            <a:ext cx="105632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05064"/>
            <a:ext cx="38766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96752"/>
            <a:ext cx="63817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2177" y="3573016"/>
            <a:ext cx="59912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5821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338262"/>
            <a:ext cx="63341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17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376237"/>
            <a:ext cx="6457950" cy="610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9807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93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1676400"/>
            <a:ext cx="63531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1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632967"/>
            <a:ext cx="63531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399" y="4657303"/>
            <a:ext cx="58674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19062"/>
            <a:ext cx="5905500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0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1452562"/>
            <a:ext cx="59721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08920"/>
            <a:ext cx="612068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73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1733550"/>
            <a:ext cx="59150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852936"/>
            <a:ext cx="604867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45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952625"/>
            <a:ext cx="63722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48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666875"/>
            <a:ext cx="64103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638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448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24744"/>
            <a:ext cx="63912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73016"/>
            <a:ext cx="432048" cy="427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08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46473"/>
            <a:ext cx="63436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760" y="3418681"/>
            <a:ext cx="60769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35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719137"/>
            <a:ext cx="63722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2489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7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1019175"/>
            <a:ext cx="6343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25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638300"/>
            <a:ext cx="64198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9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2025-11-04T01:51:50Z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