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3086100"/>
            <a:ext cx="96583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5712"/>
            <a:ext cx="6984776" cy="67821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19675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8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28637"/>
            <a:ext cx="7620000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47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1143000"/>
            <a:ext cx="71151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6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88640"/>
            <a:ext cx="7143750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470" y="4653136"/>
            <a:ext cx="63627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2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400050"/>
            <a:ext cx="64008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7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376237"/>
            <a:ext cx="7000875" cy="610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76872"/>
            <a:ext cx="6696744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90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314325"/>
            <a:ext cx="6962775" cy="622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04863"/>
            <a:ext cx="6984776" cy="43388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25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84784"/>
            <a:ext cx="75819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247775"/>
            <a:ext cx="7553325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7890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7639050" cy="1990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276872"/>
            <a:ext cx="4276725" cy="442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2289895"/>
            <a:ext cx="5391150" cy="2343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0216" y="16666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6632"/>
            <a:ext cx="7562850" cy="3848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077072"/>
            <a:ext cx="4171950" cy="2524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44272" y="134076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57150"/>
            <a:ext cx="7667625" cy="674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6926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209550"/>
            <a:ext cx="7534275" cy="643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40874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881187"/>
            <a:ext cx="7572375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8610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843087"/>
            <a:ext cx="750570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4150" y="5014912"/>
            <a:ext cx="6743700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68399" y="448158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34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