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handoutMasterIdLst>
    <p:handoutMasterId r:id="rId19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2" d="100"/>
          <a:sy n="82" d="100"/>
        </p:scale>
        <p:origin x="3876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1A2DCC-CD00-45E5-9404-74DF3CC7A524}" type="datetimeFigureOut">
              <a:rPr lang="zh-CN" altLang="en-US" smtClean="0"/>
              <a:t>2025/11/4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EABA9F-BE32-4E36-953B-EA3B23D1D3B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2056" descr="图形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24507" y="165100"/>
            <a:ext cx="1742189" cy="7408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5640" y="1700808"/>
            <a:ext cx="6343650" cy="12668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52537" y="3953619"/>
            <a:ext cx="9686925" cy="7715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11824" y="4941168"/>
            <a:ext cx="3219450" cy="647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0" y="685800"/>
            <a:ext cx="7620000" cy="5486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832304" y="2060848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75476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47912" y="461962"/>
            <a:ext cx="7496175" cy="5934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76320" y="3176971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73485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24100" y="1104900"/>
            <a:ext cx="7543800" cy="4648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7567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24137" y="1800225"/>
            <a:ext cx="6943725" cy="3257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52712" y="5229200"/>
            <a:ext cx="6915150" cy="1190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16738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9616" y="116632"/>
            <a:ext cx="6408712" cy="66369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9227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8425" y="2119312"/>
            <a:ext cx="6915150" cy="2619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143672" y="3443466"/>
            <a:ext cx="6552728" cy="1425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6680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00325" y="266700"/>
            <a:ext cx="6991350" cy="6324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143671" y="2276872"/>
            <a:ext cx="6448003" cy="43144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79725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24137" y="1909762"/>
            <a:ext cx="6943725" cy="3038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15680" y="3176970"/>
            <a:ext cx="6768752" cy="241226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04760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76487" y="514350"/>
            <a:ext cx="7439025" cy="5829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76320" y="3176971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2675" y="814387"/>
            <a:ext cx="7486650" cy="52292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976320" y="2924943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9576" y="1196752"/>
            <a:ext cx="7524750" cy="5229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048328" y="4509120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28862" y="1471612"/>
            <a:ext cx="7534275" cy="39147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904312" y="3501008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7568" y="116272"/>
            <a:ext cx="6768752" cy="648108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12224" y="3789040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05050" y="490537"/>
            <a:ext cx="7581900" cy="58769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976320" y="3176971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14575" y="771525"/>
            <a:ext cx="7562850" cy="5314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76320" y="2852936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92804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91187" y="904503"/>
            <a:ext cx="7553325" cy="1876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19812" y="2780928"/>
            <a:ext cx="7124700" cy="39624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976320" y="3429000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38174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ODQ3ZmY0MjllMjI0MzM5NDUxZmJjMmVjMzljNGE0MzMifQ=="/>
</p:tagLst>
</file>

<file path=ppt/theme/theme1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0</Words>
  <Application>Microsoft Office PowerPoint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0" baseType="lpstr">
      <vt:lpstr>宋体</vt:lpstr>
      <vt:lpstr>Arial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75</cp:revision>
  <dcterms:created xsi:type="dcterms:W3CDTF">2015-09-16T06:44:00Z</dcterms:created>
  <dcterms:modified xsi:type="dcterms:W3CDTF">2025-11-04T02:04:57Z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2052-11.1.0.15319</vt:lpwstr>
  </property>
  <property fmtid="{D5CDD505-2E9C-101B-9397-08002B2CF9AE}" pid="3" name="ICV">
    <vt:lpwstr>2A32E59F4C9C449DBD937741CF343650</vt:lpwstr>
  </property>
</Properties>
</file>