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07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147887"/>
            <a:ext cx="64198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419100"/>
            <a:ext cx="757237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128712"/>
            <a:ext cx="75247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747712"/>
            <a:ext cx="7553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0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1209675"/>
            <a:ext cx="69532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861048"/>
            <a:ext cx="698477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0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438150"/>
            <a:ext cx="70866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9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162050"/>
            <a:ext cx="69818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1947862"/>
            <a:ext cx="64293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6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386036"/>
            <a:ext cx="69437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418524"/>
            <a:ext cx="6352182" cy="3178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25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-4763"/>
            <a:ext cx="7553325" cy="686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434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357187"/>
            <a:ext cx="7600950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062037"/>
            <a:ext cx="75438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692696"/>
            <a:ext cx="76104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834" y="3331803"/>
            <a:ext cx="71342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273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085850"/>
            <a:ext cx="75152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395412"/>
            <a:ext cx="74961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434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68760"/>
            <a:ext cx="6618270" cy="3019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900" y="1412776"/>
            <a:ext cx="4671302" cy="3672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266581"/>
            <a:ext cx="3791456" cy="23319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37911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104900"/>
            <a:ext cx="7591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