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17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3171825"/>
            <a:ext cx="11163300" cy="514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2566987"/>
            <a:ext cx="11744325" cy="1724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087" y="3119437"/>
            <a:ext cx="10791825" cy="61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1335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52787" y="2495550"/>
            <a:ext cx="5686425" cy="1866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2233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3737" y="514350"/>
            <a:ext cx="5724525" cy="5829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4257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1704" y="188640"/>
            <a:ext cx="5715000" cy="1323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32207" y="1512615"/>
            <a:ext cx="5286375" cy="1905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31704" y="3454209"/>
            <a:ext cx="5648325" cy="3371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2963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52787" y="1462087"/>
            <a:ext cx="5686425" cy="3933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6034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2133600"/>
            <a:ext cx="11753850" cy="2590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3162300"/>
            <a:ext cx="10801350" cy="533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06785"/>
            <a:ext cx="11772900" cy="5362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495425"/>
            <a:ext cx="11763375" cy="3867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724025"/>
            <a:ext cx="11772900" cy="3409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495425"/>
            <a:ext cx="11725275" cy="3867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60708"/>
            <a:ext cx="10593065" cy="54086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72877"/>
            <a:ext cx="11772900" cy="532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ODQ3ZmY0MjllMjI0MzM5NDUxZmJjMmVjMzljNGE0MzM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8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2025-11-03T08:24:42Z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2052-11.1.0.15319</vt:lpwstr>
  </property>
  <property fmtid="{D5CDD505-2E9C-101B-9397-08002B2CF9AE}" pid="3" name="ICV">
    <vt:lpwstr>2A32E59F4C9C449DBD937741CF343650</vt:lpwstr>
  </property>
</Properties>
</file>