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5" r:id="rId14"/>
    <p:sldId id="31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B521E-D777-499D-A501-BD99C226CE0C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4C6EE0-8B74-4ECB-8FCC-0134224AF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69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C6EE0-8B74-4ECB-8FCC-0134224AF3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903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916832"/>
            <a:ext cx="62769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083918"/>
            <a:ext cx="840105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5085184"/>
            <a:ext cx="45148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714500"/>
            <a:ext cx="75628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85737"/>
            <a:ext cx="7534275" cy="648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332656"/>
            <a:ext cx="74961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238031"/>
            <a:ext cx="3876675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54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44624"/>
            <a:ext cx="5040560" cy="67809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3651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64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748665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3399" y="1484784"/>
            <a:ext cx="4357257" cy="46738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830861"/>
            <a:ext cx="3571875" cy="2686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16080" y="356970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3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585787"/>
            <a:ext cx="759142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623887"/>
            <a:ext cx="7543800" cy="561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42930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61088"/>
            <a:ext cx="7056784" cy="67553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14127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88640"/>
            <a:ext cx="7562850" cy="1952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2309961"/>
            <a:ext cx="7048500" cy="4143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6280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352550"/>
            <a:ext cx="75247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5504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714068" cy="18990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7896" y="2996952"/>
            <a:ext cx="6268704" cy="3840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068960"/>
            <a:ext cx="4386412" cy="23864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23992" y="248677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692696"/>
            <a:ext cx="7562850" cy="2752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863" y="3573016"/>
            <a:ext cx="6772275" cy="140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3082" y="294136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81982"/>
            <a:ext cx="7200800" cy="66593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41167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