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3143250"/>
            <a:ext cx="49911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947862"/>
            <a:ext cx="1179195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645024"/>
            <a:ext cx="5715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3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143250"/>
            <a:ext cx="1080135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3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484784"/>
            <a:ext cx="57054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5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628800"/>
            <a:ext cx="57054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223" y="4371950"/>
            <a:ext cx="529590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6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209550"/>
            <a:ext cx="5762625" cy="643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03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3133725"/>
            <a:ext cx="108108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9351"/>
            <a:ext cx="11782425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557462"/>
            <a:ext cx="118110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38474"/>
            <a:ext cx="6286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38362"/>
            <a:ext cx="117633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924944"/>
            <a:ext cx="5715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8945"/>
            <a:ext cx="10081120" cy="56124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2025-11-03T08:01:18Z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