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3A8F5-1C2F-4F04-BDD4-5F1BBEE7603E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09FA3-5E64-4B34-A716-45071D0C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14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09FA3-5E64-4B34-A716-45071D0C0B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638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636912"/>
            <a:ext cx="83248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501008"/>
            <a:ext cx="38862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553325" cy="2543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250" y="3873673"/>
            <a:ext cx="6657975" cy="1209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80728"/>
            <a:ext cx="7543800" cy="573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5010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609600"/>
            <a:ext cx="74485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9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881062"/>
            <a:ext cx="69056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5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838200"/>
            <a:ext cx="70294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5" y="6019800"/>
            <a:ext cx="67627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957262"/>
            <a:ext cx="68961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8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133475"/>
            <a:ext cx="6438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4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2524125"/>
            <a:ext cx="69532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4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19087"/>
            <a:ext cx="633412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2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490537"/>
            <a:ext cx="699135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24942"/>
            <a:ext cx="6696744" cy="3816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71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61220"/>
            <a:ext cx="6840760" cy="6608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190625"/>
            <a:ext cx="7505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5914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2849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"/>
            <a:ext cx="7128792" cy="500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5085184"/>
            <a:ext cx="3609174" cy="17553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681037"/>
            <a:ext cx="74866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912" y="2157412"/>
            <a:ext cx="74961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031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80975"/>
            <a:ext cx="7477125" cy="649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866900"/>
            <a:ext cx="75152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