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3100387"/>
            <a:ext cx="90201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866900"/>
            <a:ext cx="71437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789040"/>
            <a:ext cx="68407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10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38112"/>
            <a:ext cx="72104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2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6632"/>
            <a:ext cx="71151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817" y="3743116"/>
            <a:ext cx="65055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9288" y="1940668"/>
            <a:ext cx="7091168" cy="4793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1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581025"/>
            <a:ext cx="72390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7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24744"/>
            <a:ext cx="72866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33" y="480100"/>
            <a:ext cx="70961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728662"/>
            <a:ext cx="71342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76970"/>
            <a:ext cx="7200800" cy="3204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952625"/>
            <a:ext cx="65817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8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619125"/>
            <a:ext cx="76009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923925"/>
            <a:ext cx="757237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1882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04664"/>
            <a:ext cx="7553325" cy="302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501008"/>
            <a:ext cx="4176464" cy="2866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3645024"/>
            <a:ext cx="4181475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28248" y="29002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04664"/>
            <a:ext cx="748665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750" y="2857626"/>
            <a:ext cx="7105650" cy="176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750" y="4077072"/>
            <a:ext cx="4191000" cy="2524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0296" y="40770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457200"/>
            <a:ext cx="75438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125993" cy="16912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844824"/>
            <a:ext cx="5291237" cy="42793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429000"/>
            <a:ext cx="5621939" cy="18965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45880" y="281601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764704"/>
            <a:ext cx="7543800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660" y="2060848"/>
            <a:ext cx="7124700" cy="441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819150"/>
            <a:ext cx="7534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7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