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3033712"/>
            <a:ext cx="116014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661987"/>
            <a:ext cx="76009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34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1924050"/>
            <a:ext cx="65722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904875"/>
            <a:ext cx="70675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93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885825"/>
            <a:ext cx="71532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34454"/>
            <a:ext cx="6912768" cy="2658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68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147637"/>
            <a:ext cx="7172325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74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1533525"/>
            <a:ext cx="7105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57602"/>
            <a:ext cx="6912768" cy="2491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97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80975"/>
            <a:ext cx="7629525" cy="649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572375" cy="1790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284984"/>
            <a:ext cx="5324475" cy="3457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284984"/>
            <a:ext cx="5048250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0096" y="26418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547687"/>
            <a:ext cx="7496175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6336704" cy="16930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52982"/>
            <a:ext cx="4143850" cy="21041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6567" y="980728"/>
            <a:ext cx="5400600" cy="5592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81224" y="245771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3504"/>
            <a:ext cx="7056784" cy="67798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12687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60648"/>
            <a:ext cx="752475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517232"/>
            <a:ext cx="4781550" cy="116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5010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54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7043886" cy="10925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564904"/>
            <a:ext cx="6177926" cy="38169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636912"/>
            <a:ext cx="5256584" cy="21799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40016" y="188704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28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162050"/>
            <a:ext cx="74866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7170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4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