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1357312"/>
            <a:ext cx="577215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47720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556792"/>
            <a:ext cx="3743325" cy="3305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132856"/>
            <a:ext cx="5772150" cy="429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51022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340768"/>
            <a:ext cx="4752975" cy="3638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472" y="87092"/>
            <a:ext cx="4990950" cy="6770908"/>
            <a:chOff x="1343472" y="28065"/>
            <a:chExt cx="5810250" cy="74505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8065"/>
              <a:ext cx="5810250" cy="2295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2420888"/>
              <a:ext cx="5800725" cy="50577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66395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6037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31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58197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484784"/>
            <a:ext cx="332422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3501008"/>
            <a:ext cx="5848350" cy="306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501008"/>
            <a:ext cx="5800725" cy="293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75920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2832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47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56864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340768"/>
            <a:ext cx="5210175" cy="429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204864"/>
            <a:ext cx="583882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7346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49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8483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850" y="980728"/>
            <a:ext cx="539115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276872"/>
            <a:ext cx="5934075" cy="4105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240016" y="4653136"/>
            <a:ext cx="5724525" cy="1922512"/>
            <a:chOff x="6240016" y="4653136"/>
            <a:chExt cx="5724525" cy="192251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40016" y="4653136"/>
              <a:ext cx="5724525" cy="8191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44072" y="5661248"/>
              <a:ext cx="4400550" cy="9144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591944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80576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39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800725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780928"/>
            <a:ext cx="52197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5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3435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196752"/>
            <a:ext cx="5429250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126876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2770" y="180109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282465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3569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3869101"/>
            <a:ext cx="72008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6480" y="4509120"/>
            <a:ext cx="72008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8" y="4509120"/>
            <a:ext cx="72008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056" y="6021288"/>
            <a:ext cx="5040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10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2025-11-07T01:16:17Z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