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9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88517" autoAdjust="0"/>
  </p:normalViewPr>
  <p:slideViewPr>
    <p:cSldViewPr showGuides="1">
      <p:cViewPr varScale="1">
        <p:scale>
          <a:sx n="95" d="100"/>
          <a:sy n="95" d="100"/>
        </p:scale>
        <p:origin x="1524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525125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548680"/>
            <a:ext cx="6486525" cy="621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6470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0" y="3024187"/>
            <a:ext cx="5715000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0662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0768"/>
            <a:ext cx="6124575" cy="461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8375" y="2348880"/>
            <a:ext cx="614362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2036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523"/>
            <a:ext cx="6105525" cy="665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0425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49" y="980728"/>
            <a:ext cx="12190152" cy="5688632"/>
            <a:chOff x="1321838" y="-171399"/>
            <a:chExt cx="12191445" cy="56557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21838" y="188640"/>
              <a:ext cx="6032434" cy="280789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r="1488" b="206"/>
            <a:stretch/>
          </p:blipFill>
          <p:spPr>
            <a:xfrm>
              <a:off x="7536161" y="-171399"/>
              <a:ext cx="5977122" cy="56557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976089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52836"/>
            <a:ext cx="5584328" cy="672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614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8760"/>
            <a:ext cx="6115050" cy="2590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7249" y="908720"/>
            <a:ext cx="6057900" cy="1466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040" y="2564904"/>
            <a:ext cx="556260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960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9616" y="0"/>
            <a:ext cx="6080049" cy="6858000"/>
            <a:chOff x="1703512" y="-1755576"/>
            <a:chExt cx="6400800" cy="86587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03512" y="-1755576"/>
              <a:ext cx="6400800" cy="6657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r="727" b="4140"/>
            <a:stretch/>
          </p:blipFill>
          <p:spPr>
            <a:xfrm>
              <a:off x="2351584" y="5013177"/>
              <a:ext cx="5616759" cy="18900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826657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052736"/>
            <a:ext cx="6048375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007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5819775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132856"/>
            <a:ext cx="576262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2937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23929" r="10744" b="2038"/>
          <a:stretch/>
        </p:blipFill>
        <p:spPr>
          <a:xfrm>
            <a:off x="7608168" y="476672"/>
            <a:ext cx="2319566" cy="32114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3789040"/>
            <a:ext cx="4211836" cy="2237256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271464" y="332656"/>
            <a:ext cx="6362700" cy="6137101"/>
            <a:chOff x="1271464" y="332656"/>
            <a:chExt cx="6362700" cy="61371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71464" y="332656"/>
              <a:ext cx="6362700" cy="32861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43472" y="3717032"/>
              <a:ext cx="6115050" cy="275272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196752"/>
            <a:ext cx="610552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5265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9616" y="260648"/>
            <a:ext cx="6181725" cy="6359599"/>
            <a:chOff x="2639616" y="116632"/>
            <a:chExt cx="6181725" cy="63595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9616" y="116632"/>
              <a:ext cx="6181725" cy="3781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11624" y="3933056"/>
              <a:ext cx="6076950" cy="2543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464016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0"/>
            <a:ext cx="6174890" cy="6723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7092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548680"/>
            <a:ext cx="6515100" cy="578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9605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0"/>
            <a:ext cx="6192688" cy="6813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2999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0"/>
            <a:ext cx="6429375" cy="684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503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836712"/>
            <a:ext cx="5667375" cy="2162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0167" b="390"/>
          <a:stretch/>
        </p:blipFill>
        <p:spPr>
          <a:xfrm>
            <a:off x="2495600" y="3356992"/>
            <a:ext cx="3456874" cy="29981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9952" t="1" r="4618" b="2235"/>
          <a:stretch/>
        </p:blipFill>
        <p:spPr>
          <a:xfrm>
            <a:off x="6456040" y="3429000"/>
            <a:ext cx="3450211" cy="2868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346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676594"/>
            <a:ext cx="6410325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6039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35560" y="691927"/>
            <a:ext cx="6429375" cy="6166073"/>
            <a:chOff x="1487488" y="188640"/>
            <a:chExt cx="6429375" cy="61660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7488" y="188640"/>
              <a:ext cx="6429375" cy="2162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47528" y="2420888"/>
              <a:ext cx="6067425" cy="3933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849800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268760"/>
            <a:ext cx="57435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8197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556792"/>
            <a:ext cx="64198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2555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95600" y="1268760"/>
            <a:ext cx="6436990" cy="3746723"/>
            <a:chOff x="2639616" y="1412776"/>
            <a:chExt cx="6436990" cy="374672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9616" y="1412776"/>
              <a:ext cx="6381750" cy="2105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99656" y="3645024"/>
              <a:ext cx="6076950" cy="1514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584779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40768"/>
            <a:ext cx="10594379" cy="4029075"/>
            <a:chOff x="263352" y="1340768"/>
            <a:chExt cx="10594379" cy="40290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5505450" cy="4029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00056" y="1988840"/>
              <a:ext cx="4257675" cy="3276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0560982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2025-11-07T06:55:22Z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