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58F211-CD9B-4035-8088-CC23F2264DEB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78393-3D70-464D-9F7E-ED686BB51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92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78393-3D70-464D-9F7E-ED686BB51C5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471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78393-3D70-464D-9F7E-ED686BB51C5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643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7" y="3038475"/>
            <a:ext cx="54959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268760"/>
            <a:ext cx="54387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20888"/>
            <a:ext cx="532859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5767403"/>
            <a:ext cx="532859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5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54292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92494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407707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4653136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5229200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63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16632"/>
            <a:ext cx="5800725" cy="1952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2060848"/>
            <a:ext cx="5553075" cy="2714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2276872"/>
            <a:ext cx="5953125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47928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1412776"/>
            <a:ext cx="55530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580072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34652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58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51584" y="260648"/>
            <a:ext cx="5829300" cy="5459660"/>
            <a:chOff x="2135560" y="188640"/>
            <a:chExt cx="5829300" cy="54596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35560" y="188640"/>
              <a:ext cx="5829300" cy="4933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3592" y="5229200"/>
              <a:ext cx="4343400" cy="419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375920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63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0"/>
            <a:ext cx="5791200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1844824"/>
            <a:ext cx="4533900" cy="338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2276872"/>
            <a:ext cx="5819775" cy="3609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68008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50666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5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0"/>
            <a:ext cx="2756240" cy="36812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27509"/>
            <a:ext cx="2520280" cy="33203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3686175"/>
            <a:ext cx="5867400" cy="3171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48128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537013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98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568642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556792"/>
            <a:ext cx="3714750" cy="3667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2420888"/>
            <a:ext cx="5838825" cy="3095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001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45042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2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498157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844824"/>
            <a:ext cx="3714750" cy="2486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1916832"/>
            <a:ext cx="5810250" cy="4143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3512" y="6165304"/>
            <a:ext cx="3209925" cy="38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1202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40567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23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0"/>
            <a:ext cx="3590925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5410200" cy="1571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980728"/>
            <a:ext cx="5016102" cy="56676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4084686"/>
            <a:ext cx="1983392" cy="277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40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</Words>
  <Application>Microsoft Office PowerPoint</Application>
  <PresentationFormat>宽屏</PresentationFormat>
  <Paragraphs>2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2025-11-07T00:38:28Z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